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6571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659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784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579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3135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041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002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346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336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960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619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12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>
            <a:extLst>
              <a:ext uri="{FF2B5EF4-FFF2-40B4-BE49-F238E27FC236}">
                <a16:creationId xmlns:a16="http://schemas.microsoft.com/office/drawing/2014/main" id="{629945D7-2822-4D50-A9FF-28AB876866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0939" y="1527624"/>
            <a:ext cx="7758514" cy="3741408"/>
          </a:xfrm>
          <a:prstGeom prst="rect">
            <a:avLst/>
          </a:prstGeom>
        </p:spPr>
      </p:pic>
      <p:sp>
        <p:nvSpPr>
          <p:cNvPr id="24" name="Speech Bubble: Rectangle 23">
            <a:extLst>
              <a:ext uri="{FF2B5EF4-FFF2-40B4-BE49-F238E27FC236}">
                <a16:creationId xmlns:a16="http://schemas.microsoft.com/office/drawing/2014/main" id="{57245EAB-D876-4197-B265-AECC112D963D}"/>
              </a:ext>
            </a:extLst>
          </p:cNvPr>
          <p:cNvSpPr/>
          <p:nvPr/>
        </p:nvSpPr>
        <p:spPr>
          <a:xfrm>
            <a:off x="9983981" y="1527624"/>
            <a:ext cx="2200940" cy="3681029"/>
          </a:xfrm>
          <a:prstGeom prst="wedgeRectCallout">
            <a:avLst>
              <a:gd name="adj1" fmla="val -134484"/>
              <a:gd name="adj2" fmla="val 2615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ป่านิเวศปลูกใหม่ 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(</a:t>
            </a: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บริเวณหน้าอาคารรัตนชาติ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)</a:t>
            </a: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มีขนาดพื้นที่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180 </a:t>
            </a:r>
            <a:r>
              <a:rPr kumimoji="0" lang="th-TH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ตาราง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เมตร 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ปลูกเมื่อวันที่ 18 เมษายน 2560 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มีพันธุ์ต้นไม้ 66 ชนิดพันธุ์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แบ่งเป็น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T1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=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36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ต้น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T2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=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137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ต้น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= 45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ต้น	</a:t>
            </a: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รวม 218 ต้น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25" name="Speech Bubble: Rectangle 24">
            <a:extLst>
              <a:ext uri="{FF2B5EF4-FFF2-40B4-BE49-F238E27FC236}">
                <a16:creationId xmlns:a16="http://schemas.microsoft.com/office/drawing/2014/main" id="{612769A4-E7EB-4BF3-8112-019B8A4145B5}"/>
              </a:ext>
            </a:extLst>
          </p:cNvPr>
          <p:cNvSpPr/>
          <p:nvPr/>
        </p:nvSpPr>
        <p:spPr>
          <a:xfrm>
            <a:off x="0" y="-5995"/>
            <a:ext cx="2200939" cy="2531798"/>
          </a:xfrm>
          <a:prstGeom prst="wedgeRectCallout">
            <a:avLst>
              <a:gd name="adj1" fmla="val 69788"/>
              <a:gd name="adj2" fmla="val 4511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ป่านิเวศปลูกใหม่ 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(</a:t>
            </a: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บริเวณหลังอาคาร</a:t>
            </a:r>
            <a:r>
              <a:rPr kumimoji="0" lang="th-TH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ได</a:t>
            </a: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ออกซิน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)</a:t>
            </a: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มีขนาดพื้นที่ 470 ตารางเมตร 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ปลูกเมื่อวันที่ </a:t>
            </a:r>
            <a:r>
              <a:rPr kumimoji="0" lang="th-TH" sz="1800" b="0" i="0" u="none" strike="noStrike" kern="1200" cap="none" spc="-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20 พฤษภาคม 2560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มีพันธุ์ต้นไม้ 93 ชนิดพันธุ์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แบ่งเป็น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T1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=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270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ต้น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T2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=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789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ต้น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=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255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ต้น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รวม 1,314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26" name="Speech Bubble: Rectangle 25">
            <a:extLst>
              <a:ext uri="{FF2B5EF4-FFF2-40B4-BE49-F238E27FC236}">
                <a16:creationId xmlns:a16="http://schemas.microsoft.com/office/drawing/2014/main" id="{8C4A94BE-2838-44CC-A485-952BC91E23BD}"/>
              </a:ext>
            </a:extLst>
          </p:cNvPr>
          <p:cNvSpPr/>
          <p:nvPr/>
        </p:nvSpPr>
        <p:spPr>
          <a:xfrm>
            <a:off x="-2" y="5269033"/>
            <a:ext cx="5986131" cy="1574691"/>
          </a:xfrm>
          <a:prstGeom prst="wedgeRectCallout">
            <a:avLst>
              <a:gd name="adj1" fmla="val 1292"/>
              <a:gd name="adj2" fmla="val -99713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แปลงด้านทิศตะวันตก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มีขนาดพื้นที่ 1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,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180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ตารางเมตร ปลูกเมื่อวันที่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31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สิงหาคม 2560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มีพันธุ์ต้นไม้ 49 ชนิดพันธุ์	แบ่งเป็น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T1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=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161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ต้น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				 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T2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=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661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ต้น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				 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S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th-TH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=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41 ต้น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			</a:t>
            </a:r>
            <a:r>
              <a:rPr kumimoji="0" lang="th-TH" sz="1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	</a:t>
            </a:r>
            <a:r>
              <a:rPr kumimoji="0" lang="th-TH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รวม </a:t>
            </a: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863 ต้น</a:t>
            </a:r>
          </a:p>
        </p:txBody>
      </p:sp>
      <p:sp>
        <p:nvSpPr>
          <p:cNvPr id="27" name="Speech Bubble: Rectangle 26">
            <a:extLst>
              <a:ext uri="{FF2B5EF4-FFF2-40B4-BE49-F238E27FC236}">
                <a16:creationId xmlns:a16="http://schemas.microsoft.com/office/drawing/2014/main" id="{A7973232-AECA-4A13-994F-8E85213906F8}"/>
              </a:ext>
            </a:extLst>
          </p:cNvPr>
          <p:cNvSpPr/>
          <p:nvPr/>
        </p:nvSpPr>
        <p:spPr>
          <a:xfrm>
            <a:off x="6082352" y="5269032"/>
            <a:ext cx="6096000" cy="1575737"/>
          </a:xfrm>
          <a:prstGeom prst="wedgeRectCallout">
            <a:avLst>
              <a:gd name="adj1" fmla="val -38910"/>
              <a:gd name="adj2" fmla="val -104308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ป่านิเวศปลูกใหม่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(</a:t>
            </a: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บริเวณหน้าอาคารศูนย์วิจัยและฝึกอบรมด้านสิ่งแวดล้อม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)</a:t>
            </a: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มีขนาดพื้นที่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144</a:t>
            </a:r>
            <a:r>
              <a:rPr kumimoji="0" lang="th-TH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ตารางเมตร ปลูกเมื่อวันที่ 18 เมษายน 2560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มีพันธุ์ต้นไม้ 33 ชนิดพันธุ์ แบ่งเป็น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T1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=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60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ต้น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			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T2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=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217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ต้น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		          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=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74 ต้น		   </a:t>
            </a: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รวม 351 ต้น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28" name="Speech Bubble: Rectangle 27">
            <a:extLst>
              <a:ext uri="{FF2B5EF4-FFF2-40B4-BE49-F238E27FC236}">
                <a16:creationId xmlns:a16="http://schemas.microsoft.com/office/drawing/2014/main" id="{3DE458E2-2B6C-4180-8532-ADA6A37A67D4}"/>
              </a:ext>
            </a:extLst>
          </p:cNvPr>
          <p:cNvSpPr/>
          <p:nvPr/>
        </p:nvSpPr>
        <p:spPr>
          <a:xfrm>
            <a:off x="2768" y="2586182"/>
            <a:ext cx="2200939" cy="2622472"/>
          </a:xfrm>
          <a:prstGeom prst="wedgeRectCallout">
            <a:avLst>
              <a:gd name="adj1" fmla="val 97359"/>
              <a:gd name="adj2" fmla="val -31072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แปลงต้นไม้นิทรรศการ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(หลังอาคารไดออกซิน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)</a:t>
            </a: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มีขนาดพื้นที่ 225 ตารางเมตร 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-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ปลูกเมื่อวันที่ 20 พฤษภาคม 2560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มีพันธุ์ต้นไม้ 81 ชนิดพันธุ์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แบ่งเป็น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T1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=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10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ต้น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T2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=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59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ต้น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	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=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13 ต้น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และ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=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ต้น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รวม 83 ต้น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67AD9A2-8ECA-44EA-B1C3-1C5D6B3781F1}"/>
              </a:ext>
            </a:extLst>
          </p:cNvPr>
          <p:cNvSpPr/>
          <p:nvPr/>
        </p:nvSpPr>
        <p:spPr>
          <a:xfrm>
            <a:off x="2733794" y="2148978"/>
            <a:ext cx="287080" cy="850975"/>
          </a:xfrm>
          <a:prstGeom prst="rect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1FE3221-0028-41FE-9AF6-1CF22C7BCCAD}"/>
              </a:ext>
            </a:extLst>
          </p:cNvPr>
          <p:cNvSpPr/>
          <p:nvPr/>
        </p:nvSpPr>
        <p:spPr>
          <a:xfrm>
            <a:off x="2711302" y="3806505"/>
            <a:ext cx="287079" cy="642327"/>
          </a:xfrm>
          <a:prstGeom prst="rect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7306FE8-2D52-4DD3-A5F3-742D93721AEB}"/>
              </a:ext>
            </a:extLst>
          </p:cNvPr>
          <p:cNvSpPr/>
          <p:nvPr/>
        </p:nvSpPr>
        <p:spPr>
          <a:xfrm>
            <a:off x="3115194" y="2340574"/>
            <a:ext cx="404037" cy="660289"/>
          </a:xfrm>
          <a:prstGeom prst="rect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8702D6B-A59E-474A-8470-FF365E46D57B}"/>
              </a:ext>
            </a:extLst>
          </p:cNvPr>
          <p:cNvSpPr/>
          <p:nvPr/>
        </p:nvSpPr>
        <p:spPr>
          <a:xfrm>
            <a:off x="6319283" y="4231957"/>
            <a:ext cx="783265" cy="170121"/>
          </a:xfrm>
          <a:prstGeom prst="rect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4BFCD9-5CF3-4880-96E1-45DFE8B1ABCA}"/>
              </a:ext>
            </a:extLst>
          </p:cNvPr>
          <p:cNvSpPr/>
          <p:nvPr/>
        </p:nvSpPr>
        <p:spPr>
          <a:xfrm>
            <a:off x="7232274" y="4338084"/>
            <a:ext cx="783265" cy="89482"/>
          </a:xfrm>
          <a:prstGeom prst="rect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5" name="Speech Bubble: Rectangle 14">
            <a:extLst>
              <a:ext uri="{FF2B5EF4-FFF2-40B4-BE49-F238E27FC236}">
                <a16:creationId xmlns:a16="http://schemas.microsoft.com/office/drawing/2014/main" id="{A26DB3FD-1D9E-4D88-8480-1D6A30BC1D0B}"/>
              </a:ext>
            </a:extLst>
          </p:cNvPr>
          <p:cNvSpPr/>
          <p:nvPr/>
        </p:nvSpPr>
        <p:spPr>
          <a:xfrm>
            <a:off x="7976553" y="529"/>
            <a:ext cx="4208368" cy="1466716"/>
          </a:xfrm>
          <a:prstGeom prst="wedgeRectCallout">
            <a:avLst>
              <a:gd name="adj1" fmla="val 20582"/>
              <a:gd name="adj2" fmla="val -38122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ordia New" panose="020B0304020202020204" pitchFamily="34" charset="-34"/>
                <a:cs typeface="TH SarabunPSK" panose="020B0500040200020003" pitchFamily="34" charset="-34"/>
              </a:rPr>
              <a:t>ต้นไม้ดั้งเดิมรอบบริเวณศูนย์วิจัยและฝึกอบรมด้านสิ่งแวดล้อม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ปลูกเมื่อ พ.ศ. 2539	มีพันธุ์ต้นไม้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52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ชนิดพันธุ์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แบ่งเป็น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T1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=</a:t>
            </a:r>
            <a:r>
              <a:rPr kumimoji="0" lang="th-TH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266 </a:t>
            </a:r>
            <a:r>
              <a:rPr kumimoji="0" lang="th-TH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ต้น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T2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=</a:t>
            </a:r>
            <a:r>
              <a:rPr kumimoji="0" lang="th-TH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573 </a:t>
            </a:r>
            <a:r>
              <a:rPr kumimoji="0" lang="th-TH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ต้น</a:t>
            </a:r>
            <a:r>
              <a:rPr kumimoji="0" lang="th-TH" sz="1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				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</a:t>
            </a:r>
            <a:r>
              <a:rPr kumimoji="0" lang="th-TH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รวม 839 ต้น</a:t>
            </a:r>
            <a:endParaRPr kumimoji="0" lang="th-TH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16" name="Speech Bubble: Rectangle 15">
            <a:extLst>
              <a:ext uri="{FF2B5EF4-FFF2-40B4-BE49-F238E27FC236}">
                <a16:creationId xmlns:a16="http://schemas.microsoft.com/office/drawing/2014/main" id="{971964F9-B17C-4227-86CF-D64EF16E9DF5}"/>
              </a:ext>
            </a:extLst>
          </p:cNvPr>
          <p:cNvSpPr/>
          <p:nvPr/>
        </p:nvSpPr>
        <p:spPr>
          <a:xfrm>
            <a:off x="2288134" y="1"/>
            <a:ext cx="5601224" cy="1466716"/>
          </a:xfrm>
          <a:prstGeom prst="wedgeRectCallout">
            <a:avLst>
              <a:gd name="adj1" fmla="val -27065"/>
              <a:gd name="adj2" fmla="val 9381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defTabSz="457200">
              <a:defRPr/>
            </a:pP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ordia New" panose="020B0304020202020204" pitchFamily="34" charset="-34"/>
                <a:cs typeface="TH SarabunPSK" panose="020B0500040200020003" pitchFamily="34" charset="-34"/>
              </a:rPr>
              <a:t>ต้นไม้</a:t>
            </a: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Cordia New" panose="020B0304020202020204" pitchFamily="34" charset="-34"/>
              </a:rPr>
              <a:t>บริเวณริมน้ำ</a:t>
            </a:r>
            <a:r>
              <a:rPr kumimoji="0" lang="th-TH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Cordia New" panose="020B0304020202020204" pitchFamily="34" charset="-34"/>
              </a:rPr>
              <a:t>หลัง</a:t>
            </a:r>
            <a:r>
              <a:rPr lang="th-TH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อาคาร</a:t>
            </a:r>
            <a:r>
              <a:rPr lang="th-TH" b="1" dirty="0" err="1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ได</a:t>
            </a:r>
            <a:r>
              <a:rPr lang="th-TH" b="1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ออกซิน</a:t>
            </a:r>
            <a:r>
              <a:rPr kumimoji="0" lang="th-TH" sz="18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Cordia New" panose="020B0304020202020204" pitchFamily="34" charset="-34"/>
                <a:cs typeface="TH SarabunPSK" panose="020B0500040200020003" pitchFamily="34" charset="-34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มีขนาดพื้นที่ 450 ตารางเมตร ปลูกเมื่อวันที่ </a:t>
            </a:r>
            <a:r>
              <a:rPr kumimoji="0" lang="th-TH" sz="1800" b="0" i="0" u="none" strike="noStrike" kern="1200" cap="none" spc="-2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31 สิงหาคม 2560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มีพันธุ์ต้นไม้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17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ชนิดพันธุ์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แบ่งเป็น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T1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=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27 ต้น</a:t>
            </a: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T2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=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444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ต้น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thai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	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T3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=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ต้น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		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และ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= 2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ต้น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				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</a:t>
            </a: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รวม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484</a:t>
            </a: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ต้น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D4735B2-75F2-4334-A074-5DE22561F192}"/>
              </a:ext>
            </a:extLst>
          </p:cNvPr>
          <p:cNvSpPr/>
          <p:nvPr/>
        </p:nvSpPr>
        <p:spPr>
          <a:xfrm>
            <a:off x="3125827" y="2135330"/>
            <a:ext cx="521141" cy="99977"/>
          </a:xfrm>
          <a:prstGeom prst="rect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1811483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240</Words>
  <Application>Microsoft Office PowerPoint</Application>
  <PresentationFormat>แบบจอกว้าง</PresentationFormat>
  <Paragraphs>46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6" baseType="lpstr">
      <vt:lpstr>Arial</vt:lpstr>
      <vt:lpstr>Cordia New</vt:lpstr>
      <vt:lpstr>Gill Sans MT</vt:lpstr>
      <vt:lpstr>TH SarabunPSK</vt:lpstr>
      <vt:lpstr>Parcel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 Password</dc:creator>
  <cp:lastModifiedBy>HP</cp:lastModifiedBy>
  <cp:revision>2</cp:revision>
  <dcterms:created xsi:type="dcterms:W3CDTF">2018-10-11T06:44:16Z</dcterms:created>
  <dcterms:modified xsi:type="dcterms:W3CDTF">2018-11-13T04:22:05Z</dcterms:modified>
</cp:coreProperties>
</file>